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4" r:id="rId2"/>
    <p:sldId id="318" r:id="rId3"/>
    <p:sldId id="256" r:id="rId4"/>
    <p:sldId id="317" r:id="rId5"/>
    <p:sldId id="320" r:id="rId6"/>
    <p:sldId id="319" r:id="rId7"/>
    <p:sldId id="322" r:id="rId8"/>
    <p:sldId id="321" r:id="rId9"/>
    <p:sldId id="323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Εκάβη Ίσαρη" userId="01099e86-686f-4efb-9118-5cee036ec162" providerId="ADAL" clId="{3256BFA9-6E6F-4E93-A299-F9CE7856D781}"/>
    <pc:docChg chg="custSel addSld modSld sldOrd">
      <pc:chgData name="Εκάβη Ίσαρη" userId="01099e86-686f-4efb-9118-5cee036ec162" providerId="ADAL" clId="{3256BFA9-6E6F-4E93-A299-F9CE7856D781}" dt="2026-03-17T19:57:05.499" v="455"/>
      <pc:docMkLst>
        <pc:docMk/>
      </pc:docMkLst>
      <pc:sldChg chg="modSp mod">
        <pc:chgData name="Εκάβη Ίσαρη" userId="01099e86-686f-4efb-9118-5cee036ec162" providerId="ADAL" clId="{3256BFA9-6E6F-4E93-A299-F9CE7856D781}" dt="2026-03-17T19:56:22.331" v="448"/>
        <pc:sldMkLst>
          <pc:docMk/>
          <pc:sldMk cId="3664558352" sldId="256"/>
        </pc:sldMkLst>
        <pc:spChg chg="mod">
          <ac:chgData name="Εκάβη Ίσαρη" userId="01099e86-686f-4efb-9118-5cee036ec162" providerId="ADAL" clId="{3256BFA9-6E6F-4E93-A299-F9CE7856D781}" dt="2026-03-17T19:07:54.783" v="0" actId="1076"/>
          <ac:spMkLst>
            <pc:docMk/>
            <pc:sldMk cId="3664558352" sldId="256"/>
            <ac:spMk id="4" creationId="{D0BCD989-BC55-6D93-0BB7-5F7975BBEEC9}"/>
          </ac:spMkLst>
        </pc:spChg>
        <pc:spChg chg="mod">
          <ac:chgData name="Εκάβη Ίσαρη" userId="01099e86-686f-4efb-9118-5cee036ec162" providerId="ADAL" clId="{3256BFA9-6E6F-4E93-A299-F9CE7856D781}" dt="2026-03-17T19:56:22.331" v="448"/>
          <ac:spMkLst>
            <pc:docMk/>
            <pc:sldMk cId="3664558352" sldId="256"/>
            <ac:spMk id="6" creationId="{D48BB2BC-031C-C95C-7BFF-6397EA73434D}"/>
          </ac:spMkLst>
        </pc:spChg>
      </pc:sldChg>
      <pc:sldChg chg="ord">
        <pc:chgData name="Εκάβη Ίσαρη" userId="01099e86-686f-4efb-9118-5cee036ec162" providerId="ADAL" clId="{3256BFA9-6E6F-4E93-A299-F9CE7856D781}" dt="2026-03-17T19:12:51.536" v="51"/>
        <pc:sldMkLst>
          <pc:docMk/>
          <pc:sldMk cId="1341442971" sldId="317"/>
        </pc:sldMkLst>
      </pc:sldChg>
      <pc:sldChg chg="modSp mod">
        <pc:chgData name="Εκάβη Ίσαρη" userId="01099e86-686f-4efb-9118-5cee036ec162" providerId="ADAL" clId="{3256BFA9-6E6F-4E93-A299-F9CE7856D781}" dt="2026-03-17T19:56:55.346" v="453" actId="1076"/>
        <pc:sldMkLst>
          <pc:docMk/>
          <pc:sldMk cId="3606868531" sldId="319"/>
        </pc:sldMkLst>
        <pc:spChg chg="mod">
          <ac:chgData name="Εκάβη Ίσαρη" userId="01099e86-686f-4efb-9118-5cee036ec162" providerId="ADAL" clId="{3256BFA9-6E6F-4E93-A299-F9CE7856D781}" dt="2026-03-17T19:56:48.469" v="452" actId="403"/>
          <ac:spMkLst>
            <pc:docMk/>
            <pc:sldMk cId="3606868531" sldId="319"/>
            <ac:spMk id="10" creationId="{C4A262CB-2853-D3DC-F318-B16C9E0B251B}"/>
          </ac:spMkLst>
        </pc:spChg>
        <pc:picChg chg="mod">
          <ac:chgData name="Εκάβη Ίσαρη" userId="01099e86-686f-4efb-9118-5cee036ec162" providerId="ADAL" clId="{3256BFA9-6E6F-4E93-A299-F9CE7856D781}" dt="2026-03-17T19:56:55.346" v="453" actId="1076"/>
          <ac:picMkLst>
            <pc:docMk/>
            <pc:sldMk cId="3606868531" sldId="319"/>
            <ac:picMk id="2050" creationId="{D9C728C1-F2CE-E037-13DA-ADB177E3B5A8}"/>
          </ac:picMkLst>
        </pc:picChg>
      </pc:sldChg>
      <pc:sldChg chg="modSp mod">
        <pc:chgData name="Εκάβη Ίσαρη" userId="01099e86-686f-4efb-9118-5cee036ec162" providerId="ADAL" clId="{3256BFA9-6E6F-4E93-A299-F9CE7856D781}" dt="2026-03-17T19:57:05.499" v="455"/>
        <pc:sldMkLst>
          <pc:docMk/>
          <pc:sldMk cId="640847680" sldId="321"/>
        </pc:sldMkLst>
        <pc:spChg chg="mod">
          <ac:chgData name="Εκάβη Ίσαρη" userId="01099e86-686f-4efb-9118-5cee036ec162" providerId="ADAL" clId="{3256BFA9-6E6F-4E93-A299-F9CE7856D781}" dt="2026-03-17T19:57:05.499" v="455"/>
          <ac:spMkLst>
            <pc:docMk/>
            <pc:sldMk cId="640847680" sldId="321"/>
            <ac:spMk id="7" creationId="{D34E08E9-17C8-EC9F-9612-B1C4EC3564C1}"/>
          </ac:spMkLst>
        </pc:spChg>
      </pc:sldChg>
      <pc:sldChg chg="addSp delSp modSp mod ord">
        <pc:chgData name="Εκάβη Ίσαρη" userId="01099e86-686f-4efb-9118-5cee036ec162" providerId="ADAL" clId="{3256BFA9-6E6F-4E93-A299-F9CE7856D781}" dt="2026-03-17T19:55:58.151" v="447" actId="20577"/>
        <pc:sldMkLst>
          <pc:docMk/>
          <pc:sldMk cId="1998767376" sldId="322"/>
        </pc:sldMkLst>
        <pc:spChg chg="add mod">
          <ac:chgData name="Εκάβη Ίσαρη" userId="01099e86-686f-4efb-9118-5cee036ec162" providerId="ADAL" clId="{3256BFA9-6E6F-4E93-A299-F9CE7856D781}" dt="2026-03-17T19:09:40.467" v="3"/>
          <ac:spMkLst>
            <pc:docMk/>
            <pc:sldMk cId="1998767376" sldId="322"/>
            <ac:spMk id="5" creationId="{7E11A720-FB78-C607-692F-3305410ED6AE}"/>
          </ac:spMkLst>
        </pc:spChg>
        <pc:spChg chg="add mod">
          <ac:chgData name="Εκάβη Ίσαρη" userId="01099e86-686f-4efb-9118-5cee036ec162" providerId="ADAL" clId="{3256BFA9-6E6F-4E93-A299-F9CE7856D781}" dt="2026-03-17T19:55:58.151" v="447" actId="20577"/>
          <ac:spMkLst>
            <pc:docMk/>
            <pc:sldMk cId="1998767376" sldId="322"/>
            <ac:spMk id="6" creationId="{5F81D8F4-A93A-759D-DF75-27C541914C17}"/>
          </ac:spMkLst>
        </pc:spChg>
        <pc:spChg chg="add mod">
          <ac:chgData name="Εκάβη Ίσαρη" userId="01099e86-686f-4efb-9118-5cee036ec162" providerId="ADAL" clId="{3256BFA9-6E6F-4E93-A299-F9CE7856D781}" dt="2026-03-17T19:37:46.713" v="207" actId="2710"/>
          <ac:spMkLst>
            <pc:docMk/>
            <pc:sldMk cId="1998767376" sldId="322"/>
            <ac:spMk id="8" creationId="{1395011A-2439-67B0-0F75-F903944F4C12}"/>
          </ac:spMkLst>
        </pc:spChg>
        <pc:spChg chg="add mod">
          <ac:chgData name="Εκάβη Ίσαρη" userId="01099e86-686f-4efb-9118-5cee036ec162" providerId="ADAL" clId="{3256BFA9-6E6F-4E93-A299-F9CE7856D781}" dt="2026-03-17T19:37:22.726" v="202" actId="14100"/>
          <ac:spMkLst>
            <pc:docMk/>
            <pc:sldMk cId="1998767376" sldId="322"/>
            <ac:spMk id="13" creationId="{FB33B305-C964-1A31-85B7-E51CFFA78BDB}"/>
          </ac:spMkLst>
        </pc:spChg>
        <pc:picChg chg="add mod">
          <ac:chgData name="Εκάβη Ίσαρη" userId="01099e86-686f-4efb-9118-5cee036ec162" providerId="ADAL" clId="{3256BFA9-6E6F-4E93-A299-F9CE7856D781}" dt="2026-03-17T19:37:27.632" v="204" actId="1076"/>
          <ac:picMkLst>
            <pc:docMk/>
            <pc:sldMk cId="1998767376" sldId="322"/>
            <ac:picMk id="10" creationId="{3B85A541-0F03-EDD6-03C8-15720F595D78}"/>
          </ac:picMkLst>
        </pc:picChg>
        <pc:picChg chg="add del mod">
          <ac:chgData name="Εκάβη Ίσαρη" userId="01099e86-686f-4efb-9118-5cee036ec162" providerId="ADAL" clId="{3256BFA9-6E6F-4E93-A299-F9CE7856D781}" dt="2026-03-17T19:17:12.125" v="72" actId="21"/>
          <ac:picMkLst>
            <pc:docMk/>
            <pc:sldMk cId="1998767376" sldId="322"/>
            <ac:picMk id="12" creationId="{C8E1F0CB-8385-FD05-6FC4-F06C8678680F}"/>
          </ac:picMkLst>
        </pc:picChg>
        <pc:picChg chg="add mod">
          <ac:chgData name="Εκάβη Ίσαρη" userId="01099e86-686f-4efb-9118-5cee036ec162" providerId="ADAL" clId="{3256BFA9-6E6F-4E93-A299-F9CE7856D781}" dt="2026-03-17T19:37:30.191" v="205" actId="1076"/>
          <ac:picMkLst>
            <pc:docMk/>
            <pc:sldMk cId="1998767376" sldId="322"/>
            <ac:picMk id="14" creationId="{C8E1F0CB-8385-FD05-6FC4-F06C8678680F}"/>
          </ac:picMkLst>
        </pc:picChg>
      </pc:sldChg>
      <pc:sldChg chg="addSp delSp modSp new mod ord">
        <pc:chgData name="Εκάβη Ίσαρη" userId="01099e86-686f-4efb-9118-5cee036ec162" providerId="ADAL" clId="{3256BFA9-6E6F-4E93-A299-F9CE7856D781}" dt="2026-03-17T19:55:42.819" v="444" actId="20577"/>
        <pc:sldMkLst>
          <pc:docMk/>
          <pc:sldMk cId="86776854" sldId="323"/>
        </pc:sldMkLst>
        <pc:spChg chg="del">
          <ac:chgData name="Εκάβη Ίσαρη" userId="01099e86-686f-4efb-9118-5cee036ec162" providerId="ADAL" clId="{3256BFA9-6E6F-4E93-A299-F9CE7856D781}" dt="2026-03-17T19:17:53.430" v="78" actId="478"/>
          <ac:spMkLst>
            <pc:docMk/>
            <pc:sldMk cId="86776854" sldId="323"/>
            <ac:spMk id="2" creationId="{FEC99CC3-3683-7697-8758-3B06BF123DEE}"/>
          </ac:spMkLst>
        </pc:spChg>
        <pc:spChg chg="del">
          <ac:chgData name="Εκάβη Ίσαρη" userId="01099e86-686f-4efb-9118-5cee036ec162" providerId="ADAL" clId="{3256BFA9-6E6F-4E93-A299-F9CE7856D781}" dt="2026-03-17T19:18:14.179" v="79" actId="478"/>
          <ac:spMkLst>
            <pc:docMk/>
            <pc:sldMk cId="86776854" sldId="323"/>
            <ac:spMk id="3" creationId="{B9B325D7-870A-2282-7910-455576637D13}"/>
          </ac:spMkLst>
        </pc:spChg>
        <pc:spChg chg="add mod">
          <ac:chgData name="Εκάβη Ίσαρη" userId="01099e86-686f-4efb-9118-5cee036ec162" providerId="ADAL" clId="{3256BFA9-6E6F-4E93-A299-F9CE7856D781}" dt="2026-03-17T19:55:42.819" v="444" actId="20577"/>
          <ac:spMkLst>
            <pc:docMk/>
            <pc:sldMk cId="86776854" sldId="323"/>
            <ac:spMk id="8" creationId="{4C02764F-CBFA-02C5-583A-616C1B34AF5B}"/>
          </ac:spMkLst>
        </pc:spChg>
        <pc:spChg chg="add mod">
          <ac:chgData name="Εκάβη Ίσαρη" userId="01099e86-686f-4efb-9118-5cee036ec162" providerId="ADAL" clId="{3256BFA9-6E6F-4E93-A299-F9CE7856D781}" dt="2026-03-17T19:30:35.178" v="150" actId="13822"/>
          <ac:spMkLst>
            <pc:docMk/>
            <pc:sldMk cId="86776854" sldId="323"/>
            <ac:spMk id="9" creationId="{BA876485-087F-AC1F-045F-3390BC3D3015}"/>
          </ac:spMkLst>
        </pc:spChg>
        <pc:picChg chg="add mod">
          <ac:chgData name="Εκάβη Ίσαρη" userId="01099e86-686f-4efb-9118-5cee036ec162" providerId="ADAL" clId="{3256BFA9-6E6F-4E93-A299-F9CE7856D781}" dt="2026-03-17T19:25:49.943" v="81" actId="1076"/>
          <ac:picMkLst>
            <pc:docMk/>
            <pc:sldMk cId="86776854" sldId="323"/>
            <ac:picMk id="5" creationId="{246E6A55-290F-B75F-F995-77E3BC153A6E}"/>
          </ac:picMkLst>
        </pc:picChg>
        <pc:picChg chg="add mod">
          <ac:chgData name="Εκάβη Ίσαρη" userId="01099e86-686f-4efb-9118-5cee036ec162" providerId="ADAL" clId="{3256BFA9-6E6F-4E93-A299-F9CE7856D781}" dt="2026-03-17T19:30:43.129" v="152" actId="1076"/>
          <ac:picMkLst>
            <pc:docMk/>
            <pc:sldMk cId="86776854" sldId="323"/>
            <ac:picMk id="7" creationId="{5EF85DA3-060C-8CBA-08AF-C14E54B5D787}"/>
          </ac:picMkLst>
        </pc:picChg>
      </pc:sldChg>
      <pc:sldChg chg="addSp delSp modSp new mod">
        <pc:chgData name="Εκάβη Ίσαρη" userId="01099e86-686f-4efb-9118-5cee036ec162" providerId="ADAL" clId="{3256BFA9-6E6F-4E93-A299-F9CE7856D781}" dt="2026-03-17T19:54:54.393" v="443" actId="14100"/>
        <pc:sldMkLst>
          <pc:docMk/>
          <pc:sldMk cId="1488520006" sldId="324"/>
        </pc:sldMkLst>
        <pc:spChg chg="del">
          <ac:chgData name="Εκάβη Ίσαρη" userId="01099e86-686f-4efb-9118-5cee036ec162" providerId="ADAL" clId="{3256BFA9-6E6F-4E93-A299-F9CE7856D781}" dt="2026-03-17T19:31:00.194" v="154" actId="478"/>
          <ac:spMkLst>
            <pc:docMk/>
            <pc:sldMk cId="1488520006" sldId="324"/>
            <ac:spMk id="2" creationId="{91410F2A-68C7-0951-AB5B-2F88997A01C9}"/>
          </ac:spMkLst>
        </pc:spChg>
        <pc:spChg chg="del">
          <ac:chgData name="Εκάβη Ίσαρη" userId="01099e86-686f-4efb-9118-5cee036ec162" providerId="ADAL" clId="{3256BFA9-6E6F-4E93-A299-F9CE7856D781}" dt="2026-03-17T19:31:02.705" v="155" actId="478"/>
          <ac:spMkLst>
            <pc:docMk/>
            <pc:sldMk cId="1488520006" sldId="324"/>
            <ac:spMk id="3" creationId="{5EC7C906-31D6-9F65-B04B-2EC674E6BE99}"/>
          </ac:spMkLst>
        </pc:spChg>
        <pc:spChg chg="add del mod">
          <ac:chgData name="Εκάβη Ίσαρη" userId="01099e86-686f-4efb-9118-5cee036ec162" providerId="ADAL" clId="{3256BFA9-6E6F-4E93-A299-F9CE7856D781}" dt="2026-03-17T19:33:35.733" v="166" actId="478"/>
          <ac:spMkLst>
            <pc:docMk/>
            <pc:sldMk cId="1488520006" sldId="324"/>
            <ac:spMk id="5" creationId="{0D8A136B-390E-B417-8829-2A15EF53DAD2}"/>
          </ac:spMkLst>
        </pc:spChg>
        <pc:spChg chg="add del mod">
          <ac:chgData name="Εκάβη Ίσαρη" userId="01099e86-686f-4efb-9118-5cee036ec162" providerId="ADAL" clId="{3256BFA9-6E6F-4E93-A299-F9CE7856D781}" dt="2026-03-17T19:40:10.488" v="237" actId="21"/>
          <ac:spMkLst>
            <pc:docMk/>
            <pc:sldMk cId="1488520006" sldId="324"/>
            <ac:spMk id="9" creationId="{C9E22A3D-577C-BB7F-EDB4-85AFDEF0F478}"/>
          </ac:spMkLst>
        </pc:spChg>
        <pc:spChg chg="add mod">
          <ac:chgData name="Εκάβη Ίσαρη" userId="01099e86-686f-4efb-9118-5cee036ec162" providerId="ADAL" clId="{3256BFA9-6E6F-4E93-A299-F9CE7856D781}" dt="2026-03-17T19:54:54.393" v="443" actId="14100"/>
          <ac:spMkLst>
            <pc:docMk/>
            <pc:sldMk cId="1488520006" sldId="324"/>
            <ac:spMk id="10" creationId="{93FF7D05-FF4F-1234-95E9-3466D65C7E55}"/>
          </ac:spMkLst>
        </pc:spChg>
        <pc:spChg chg="add mod">
          <ac:chgData name="Εκάβη Ίσαρη" userId="01099e86-686f-4efb-9118-5cee036ec162" providerId="ADAL" clId="{3256BFA9-6E6F-4E93-A299-F9CE7856D781}" dt="2026-03-17T19:54:50.269" v="442" actId="1076"/>
          <ac:spMkLst>
            <pc:docMk/>
            <pc:sldMk cId="1488520006" sldId="324"/>
            <ac:spMk id="11" creationId="{C9E22A3D-577C-BB7F-EDB4-85AFDEF0F478}"/>
          </ac:spMkLst>
        </pc:spChg>
        <pc:spChg chg="add mod">
          <ac:chgData name="Εκάβη Ίσαρη" userId="01099e86-686f-4efb-9118-5cee036ec162" providerId="ADAL" clId="{3256BFA9-6E6F-4E93-A299-F9CE7856D781}" dt="2026-03-17T19:42:01.560" v="255" actId="13822"/>
          <ac:spMkLst>
            <pc:docMk/>
            <pc:sldMk cId="1488520006" sldId="324"/>
            <ac:spMk id="13" creationId="{4EC4F80E-B1AF-DB02-DFE7-7A54294512EF}"/>
          </ac:spMkLst>
        </pc:spChg>
        <pc:spChg chg="add del mod">
          <ac:chgData name="Εκάβη Ίσαρη" userId="01099e86-686f-4efb-9118-5cee036ec162" providerId="ADAL" clId="{3256BFA9-6E6F-4E93-A299-F9CE7856D781}" dt="2026-03-17T19:50:39.333" v="400" actId="478"/>
          <ac:spMkLst>
            <pc:docMk/>
            <pc:sldMk cId="1488520006" sldId="324"/>
            <ac:spMk id="18" creationId="{FDCA1F31-78E1-2CC2-A1A8-00FAAAF78508}"/>
          </ac:spMkLst>
        </pc:spChg>
        <pc:spChg chg="add mod ord">
          <ac:chgData name="Εκάβη Ίσαρη" userId="01099e86-686f-4efb-9118-5cee036ec162" providerId="ADAL" clId="{3256BFA9-6E6F-4E93-A299-F9CE7856D781}" dt="2026-03-17T19:54:16.622" v="435" actId="20577"/>
          <ac:spMkLst>
            <pc:docMk/>
            <pc:sldMk cId="1488520006" sldId="324"/>
            <ac:spMk id="19" creationId="{51CFCDE5-CAB4-A8E1-A48E-C6BCAABD9F98}"/>
          </ac:spMkLst>
        </pc:spChg>
        <pc:picChg chg="add mod">
          <ac:chgData name="Εκάβη Ίσαρη" userId="01099e86-686f-4efb-9118-5cee036ec162" providerId="ADAL" clId="{3256BFA9-6E6F-4E93-A299-F9CE7856D781}" dt="2026-03-17T19:40:52.866" v="245" actId="14100"/>
          <ac:picMkLst>
            <pc:docMk/>
            <pc:sldMk cId="1488520006" sldId="324"/>
            <ac:picMk id="7" creationId="{908C33F3-F184-4349-8C97-8B363EE5D345}"/>
          </ac:picMkLst>
        </pc:picChg>
        <pc:picChg chg="add del mod">
          <ac:chgData name="Εκάβη Ίσαρη" userId="01099e86-686f-4efb-9118-5cee036ec162" providerId="ADAL" clId="{3256BFA9-6E6F-4E93-A299-F9CE7856D781}" dt="2026-03-17T19:51:06.543" v="405" actId="478"/>
          <ac:picMkLst>
            <pc:docMk/>
            <pc:sldMk cId="1488520006" sldId="324"/>
            <ac:picMk id="12" creationId="{B52BC85F-BCAD-8662-5E34-169D2042BC6C}"/>
          </ac:picMkLst>
        </pc:picChg>
        <pc:picChg chg="add del mod">
          <ac:chgData name="Εκάβη Ίσαρη" userId="01099e86-686f-4efb-9118-5cee036ec162" providerId="ADAL" clId="{3256BFA9-6E6F-4E93-A299-F9CE7856D781}" dt="2026-03-17T19:45:35.555" v="370" actId="478"/>
          <ac:picMkLst>
            <pc:docMk/>
            <pc:sldMk cId="1488520006" sldId="324"/>
            <ac:picMk id="14" creationId="{5120E1E8-345D-E18F-4061-66E718E3990E}"/>
          </ac:picMkLst>
        </pc:picChg>
        <pc:picChg chg="add del mod">
          <ac:chgData name="Εκάβη Ίσαρη" userId="01099e86-686f-4efb-9118-5cee036ec162" providerId="ADAL" clId="{3256BFA9-6E6F-4E93-A299-F9CE7856D781}" dt="2026-03-17T19:45:37.741" v="371" actId="478"/>
          <ac:picMkLst>
            <pc:docMk/>
            <pc:sldMk cId="1488520006" sldId="324"/>
            <ac:picMk id="15" creationId="{A209129A-458A-1A11-CA92-94E0DC170DD3}"/>
          </ac:picMkLst>
        </pc:picChg>
        <pc:picChg chg="add del mod">
          <ac:chgData name="Εκάβη Ίσαρη" userId="01099e86-686f-4efb-9118-5cee036ec162" providerId="ADAL" clId="{3256BFA9-6E6F-4E93-A299-F9CE7856D781}" dt="2026-03-17T19:45:52.205" v="373" actId="478"/>
          <ac:picMkLst>
            <pc:docMk/>
            <pc:sldMk cId="1488520006" sldId="324"/>
            <ac:picMk id="16" creationId="{A5576B1C-A62D-F364-DF7D-BBF96A0692ED}"/>
          </ac:picMkLst>
        </pc:picChg>
        <pc:picChg chg="add mod">
          <ac:chgData name="Εκάβη Ίσαρη" userId="01099e86-686f-4efb-9118-5cee036ec162" providerId="ADAL" clId="{3256BFA9-6E6F-4E93-A299-F9CE7856D781}" dt="2026-03-17T19:53:22.417" v="420" actId="1076"/>
          <ac:picMkLst>
            <pc:docMk/>
            <pc:sldMk cId="1488520006" sldId="324"/>
            <ac:picMk id="17" creationId="{5002D561-9C1F-827D-BBF3-049DCB0BB48D}"/>
          </ac:picMkLst>
        </pc:picChg>
        <pc:picChg chg="add mod">
          <ac:chgData name="Εκάβη Ίσαρη" userId="01099e86-686f-4efb-9118-5cee036ec162" providerId="ADAL" clId="{3256BFA9-6E6F-4E93-A299-F9CE7856D781}" dt="2026-03-17T19:53:20.358" v="419" actId="1076"/>
          <ac:picMkLst>
            <pc:docMk/>
            <pc:sldMk cId="1488520006" sldId="324"/>
            <ac:picMk id="7170" creationId="{494B336E-BADE-680D-61D7-49F7793A3CF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A3BB5-6122-4251-ABFA-D8F34F3F2233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FC7F2-D799-4877-B5CE-181959F062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8213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50106B-FE1C-4EDD-AE60-AB8F600726B4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66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495F47-0012-4BEA-3E88-16DF79899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47A8E92-0110-A0D4-5CCD-0021A0FAB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51A7752-620E-07AB-EAEF-92A7E607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38F7B46-783F-00E4-8316-438C64392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99AFCA-F285-FB95-929F-657420D35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6167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7BA2E7-D428-4B22-FAF9-B9B21C55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20CAD58-38D0-9B2A-DA4C-AD4C3F731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24DF549-571E-31D1-124D-95E1E5121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214CF23-0E0F-4FD1-9E39-35C65E3C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B8A7AF-4F5D-7CD4-AC5F-CA86AB6B1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280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911091B-FCC1-E13C-9D9F-6C2B90EAB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49A126E-D6AC-C3FA-C287-9ACB37C17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DA55AFB-7624-4234-9064-216008ABD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E237A86-1BD9-719A-4F9D-B3570DFC6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C2BBDD2-3DE4-038C-2BE5-B1564C37E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1455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162335" y="2073674"/>
            <a:ext cx="2729552" cy="2371299"/>
          </a:xfrm>
          <a:custGeom>
            <a:avLst/>
            <a:gdLst>
              <a:gd name="connsiteX0" fmla="*/ 0 w 2729552"/>
              <a:gd name="connsiteY0" fmla="*/ 0 h 2371299"/>
              <a:gd name="connsiteX1" fmla="*/ 2729552 w 2729552"/>
              <a:gd name="connsiteY1" fmla="*/ 0 h 2371299"/>
              <a:gd name="connsiteX2" fmla="*/ 2729552 w 2729552"/>
              <a:gd name="connsiteY2" fmla="*/ 2371299 h 2371299"/>
              <a:gd name="connsiteX3" fmla="*/ 0 w 2729552"/>
              <a:gd name="connsiteY3" fmla="*/ 2371299 h 237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2371299">
                <a:moveTo>
                  <a:pt x="0" y="0"/>
                </a:moveTo>
                <a:lnTo>
                  <a:pt x="2729552" y="0"/>
                </a:lnTo>
                <a:lnTo>
                  <a:pt x="2729552" y="2371299"/>
                </a:lnTo>
                <a:lnTo>
                  <a:pt x="0" y="2371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738048" y="2073674"/>
            <a:ext cx="2729552" cy="2371299"/>
          </a:xfrm>
          <a:custGeom>
            <a:avLst/>
            <a:gdLst>
              <a:gd name="connsiteX0" fmla="*/ 0 w 2729552"/>
              <a:gd name="connsiteY0" fmla="*/ 0 h 2371299"/>
              <a:gd name="connsiteX1" fmla="*/ 2729552 w 2729552"/>
              <a:gd name="connsiteY1" fmla="*/ 0 h 2371299"/>
              <a:gd name="connsiteX2" fmla="*/ 2729552 w 2729552"/>
              <a:gd name="connsiteY2" fmla="*/ 2371299 h 2371299"/>
              <a:gd name="connsiteX3" fmla="*/ 0 w 2729552"/>
              <a:gd name="connsiteY3" fmla="*/ 2371299 h 237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2371299">
                <a:moveTo>
                  <a:pt x="0" y="0"/>
                </a:moveTo>
                <a:lnTo>
                  <a:pt x="2729552" y="0"/>
                </a:lnTo>
                <a:lnTo>
                  <a:pt x="2729552" y="2371299"/>
                </a:lnTo>
                <a:lnTo>
                  <a:pt x="0" y="2371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313760" y="2073674"/>
            <a:ext cx="2729552" cy="2371299"/>
          </a:xfrm>
          <a:custGeom>
            <a:avLst/>
            <a:gdLst>
              <a:gd name="connsiteX0" fmla="*/ 0 w 2729552"/>
              <a:gd name="connsiteY0" fmla="*/ 0 h 2371299"/>
              <a:gd name="connsiteX1" fmla="*/ 2729552 w 2729552"/>
              <a:gd name="connsiteY1" fmla="*/ 0 h 2371299"/>
              <a:gd name="connsiteX2" fmla="*/ 2729552 w 2729552"/>
              <a:gd name="connsiteY2" fmla="*/ 2371299 h 2371299"/>
              <a:gd name="connsiteX3" fmla="*/ 0 w 2729552"/>
              <a:gd name="connsiteY3" fmla="*/ 2371299 h 237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2371299">
                <a:moveTo>
                  <a:pt x="0" y="0"/>
                </a:moveTo>
                <a:lnTo>
                  <a:pt x="2729552" y="0"/>
                </a:lnTo>
                <a:lnTo>
                  <a:pt x="2729552" y="2371299"/>
                </a:lnTo>
                <a:lnTo>
                  <a:pt x="0" y="2371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240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D95EF8-6F5A-7AF0-BDC9-CC4DDCB3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6305E6-41E9-6A0C-F8B0-3D6F4C31B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479185C-6E1F-968A-156D-0FBEA9BA3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A68C942-3F8C-3B10-2CB1-254B0BEEC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DBF6C59-7BA2-9146-95D5-B825B8840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958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E142D6-F237-EFE9-A93C-5EBA6D551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2E952B5-B48B-345F-D8E1-00DA6A4A0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AA67830-2D63-188C-F25B-CFBC0CB8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F8B510F-479D-46A3-4DD6-4CE837602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2B7923F-3D2C-BC98-E292-3D980BE7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267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CFCD7D-0737-7EF2-EFE9-7BF260E0C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04F5D2-207E-6AD9-34F5-CB6334E9AA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0499CE9-43C0-AFF7-6743-3E24CA113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45652CA-4D0D-B5CA-4717-60011C925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22FD7A4-DED1-331A-D2B2-D9EFA7DAF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DEC6DF5-C412-024A-DC36-2D459DB32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361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D15609-9833-81F3-DC94-FA21190F5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89FB668-0593-075D-BC1A-375360177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45D850-4FB7-0CBD-1C00-6324C029F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B28609D-0168-DFAD-73A4-E30B94656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6A58BC8-4E31-DA17-B48E-95E78A695F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54C5502-C6FF-69D6-D339-46BD51A6F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1B607B1-BAEE-2532-C675-71909B202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2CE6211-E749-E607-E874-D54ECBF1B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531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D3E932-3A65-ADCE-BC7C-0BAFF21C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E2784E0B-2F0F-C649-8192-04420DEA9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23A38A-3FB8-60FC-986D-7F2E56BC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8ECCA61-BB30-8BC3-21A7-882C5DD4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973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8D5F790-EC96-2664-21F2-E648F6044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4A376B84-1AC2-8AF1-7B9E-E0A130B1D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612F54E-4FBA-1F57-9895-48C03D18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763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EBAAF1-7254-C01F-5A03-C3FCD9647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BBAB78-A3C5-43D0-7806-E6FCAD93E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829AF31-BCFF-41A3-05E3-C8BE5F18B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06F47B9-7A69-AA39-7ADE-B8FFFCFE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096E5BA-57AE-6024-AFC2-AFA28D7D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F9666E4-43CB-D9FF-3B71-6FA5BD480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988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E25C2B-1777-D611-DB4F-2F9647307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3837B35-A66A-FF95-DCF7-C3F59FC40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04171E3-C027-6E3A-9BC9-CEB8FE585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A74A107-1B0B-DE44-D412-E61FA9511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5E80844-EF9A-7868-AAB0-B71303F36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932BFF2-583B-88A5-9DB9-E48FE095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023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46E70A77-03B3-9C74-8A69-6E34EB6F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802DA0A-B872-FAC6-FACB-CDB94A96B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6DEFE2-EA7A-1F4C-5B6E-703154C947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37307-5975-480B-849F-C39F974FA7F9}" type="datetimeFigureOut">
              <a:rPr lang="el-GR" smtClean="0"/>
              <a:t>18/3/2026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3CFC366-8500-147E-0BB9-D00A9A450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AB24314-8D4E-EE6D-B956-900348589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240CA-E1EA-4CCB-A46D-E31DB5FD8F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700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jpe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6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51CFCDE5-CAB4-A8E1-A48E-C6BCAABD9F98}"/>
              </a:ext>
            </a:extLst>
          </p:cNvPr>
          <p:cNvSpPr/>
          <p:nvPr/>
        </p:nvSpPr>
        <p:spPr>
          <a:xfrm>
            <a:off x="7371762" y="895546"/>
            <a:ext cx="4818960" cy="32616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e-distance Learning </a:t>
            </a:r>
          </a:p>
          <a:p>
            <a:pPr algn="ctr"/>
            <a:r>
              <a:rPr lang="en-US" sz="24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WWSS26 </a:t>
            </a:r>
            <a:endParaRPr lang="el-G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908C33F3-F184-4349-8C97-8B363EE5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513163" cy="6837348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93FF7D05-FF4F-1234-95E9-3466D65C7E55}"/>
              </a:ext>
            </a:extLst>
          </p:cNvPr>
          <p:cNvSpPr/>
          <p:nvPr/>
        </p:nvSpPr>
        <p:spPr>
          <a:xfrm rot="5400000">
            <a:off x="6661777" y="1307129"/>
            <a:ext cx="2912543" cy="81479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E22A3D-577C-BB7F-EDB4-85AFDEF0F478}"/>
              </a:ext>
            </a:extLst>
          </p:cNvPr>
          <p:cNvSpPr txBox="1"/>
          <p:nvPr/>
        </p:nvSpPr>
        <p:spPr>
          <a:xfrm>
            <a:off x="4480679" y="4575459"/>
            <a:ext cx="727473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 </a:t>
            </a:r>
            <a:r>
              <a:rPr lang="en-US" b="1" i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International Summer School on “Wastewater and Biosolids Management” (WWSS)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a distinguished educational initiative established in </a:t>
            </a:r>
            <a:r>
              <a:rPr lang="en-US" b="1" i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that brings together academics, researchers, professionals, and stakeholders from around the world who are involved in water, wastewater, and environmental management sectors.</a:t>
            </a:r>
          </a:p>
          <a:p>
            <a:pPr algn="just">
              <a:buNone/>
            </a:pPr>
            <a:endParaRPr lang="en-US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4EC4F80E-B1AF-DB02-DFE7-7A54294512EF}"/>
              </a:ext>
            </a:extLst>
          </p:cNvPr>
          <p:cNvSpPr/>
          <p:nvPr/>
        </p:nvSpPr>
        <p:spPr>
          <a:xfrm>
            <a:off x="666161" y="5194168"/>
            <a:ext cx="1913642" cy="21681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170" name="Picture 2" descr="Hellenic Open University - Wikipedia">
            <a:extLst>
              <a:ext uri="{FF2B5EF4-FFF2-40B4-BE49-F238E27FC236}">
                <a16:creationId xmlns:a16="http://schemas.microsoft.com/office/drawing/2014/main" id="{494B336E-BADE-680D-61D7-49F7793A3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317" y="62508"/>
            <a:ext cx="1533381" cy="65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5002D561-9C1F-827D-BBF3-049DCB0BB4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89" y="84980"/>
            <a:ext cx="1385701" cy="63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2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DCFD01F-9417-6BBC-7953-890992B4648B}"/>
              </a:ext>
            </a:extLst>
          </p:cNvPr>
          <p:cNvSpPr txBox="1"/>
          <p:nvPr/>
        </p:nvSpPr>
        <p:spPr>
          <a:xfrm>
            <a:off x="613920" y="1487845"/>
            <a:ext cx="10547416" cy="1818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en-US" b="1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Synchronous (Live) Sessions:</a:t>
            </a: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Interact with instructors, participate in discussions, and join live workshop.</a:t>
            </a:r>
          </a:p>
          <a:p>
            <a:pPr marL="285750" indent="-285750" algn="just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en-US" b="1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Asynchronous  Materials:</a:t>
            </a: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Watch lectures, complete assignments, and explore virtual lab exercises at your convenience.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B1FA71-1470-EEEB-7429-E45603734DA3}"/>
              </a:ext>
            </a:extLst>
          </p:cNvPr>
          <p:cNvSpPr txBox="1"/>
          <p:nvPr/>
        </p:nvSpPr>
        <p:spPr>
          <a:xfrm>
            <a:off x="1893411" y="600164"/>
            <a:ext cx="84051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400" b="1" i="0" dirty="0">
                <a:solidFill>
                  <a:srgbClr val="2B2B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Experience the full WWSS26 program from anywhere in the world!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7196971-E1B1-A2CF-F4A5-0847F419BAB8}"/>
              </a:ext>
            </a:extLst>
          </p:cNvPr>
          <p:cNvSpPr/>
          <p:nvPr/>
        </p:nvSpPr>
        <p:spPr>
          <a:xfrm rot="5400000">
            <a:off x="5404108" y="-5421500"/>
            <a:ext cx="507485" cy="113156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1026" name="Picture 2" descr="Globe - Free signs icons">
            <a:extLst>
              <a:ext uri="{FF2B5EF4-FFF2-40B4-BE49-F238E27FC236}">
                <a16:creationId xmlns:a16="http://schemas.microsoft.com/office/drawing/2014/main" id="{A35C2042-0B91-48A1-647A-FACA6BB9F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69" y="-97419"/>
            <a:ext cx="1337217" cy="139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F8EAAF-809D-AB41-ECA5-AB6938FCA30E}"/>
              </a:ext>
            </a:extLst>
          </p:cNvPr>
          <p:cNvSpPr txBox="1"/>
          <p:nvPr/>
        </p:nvSpPr>
        <p:spPr>
          <a:xfrm>
            <a:off x="5422576" y="3568094"/>
            <a:ext cx="6966408" cy="2757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Master’s Students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PhD Candidates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Early-Career Researchers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Engineers &amp; Environmental Scientists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Wastewater &amp; Biosolids Professionals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Public Sector Representatives &amp; Water Utility Personnel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Consultants &amp; Industry Practitioners</a:t>
            </a:r>
          </a:p>
          <a:p>
            <a:pPr marL="285750" indent="-285750" algn="l">
              <a:spcAft>
                <a:spcPts val="450"/>
              </a:spcAft>
              <a:buFont typeface="Courier New" panose="02070309020205020404" pitchFamily="49" charset="0"/>
              <a:buChar char="o"/>
            </a:pPr>
            <a:r>
              <a:rPr lang="en-US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Stakeholders in Water, Waste &amp; Environmental Sectors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268273-0480-38BE-EAF2-EB4F9620887D}"/>
              </a:ext>
            </a:extLst>
          </p:cNvPr>
          <p:cNvSpPr txBox="1"/>
          <p:nvPr/>
        </p:nvSpPr>
        <p:spPr>
          <a:xfrm>
            <a:off x="1404203" y="4715845"/>
            <a:ext cx="40067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</a:rPr>
              <a:t>Who Should Attend?</a:t>
            </a:r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9E034404-A05E-62D3-31FD-D06A704D31E7}"/>
              </a:ext>
            </a:extLst>
          </p:cNvPr>
          <p:cNvSpPr/>
          <p:nvPr/>
        </p:nvSpPr>
        <p:spPr>
          <a:xfrm>
            <a:off x="1404203" y="4474607"/>
            <a:ext cx="3554296" cy="829559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Student Icon Vector Art, Icons, and Graphics for Free Download">
            <a:extLst>
              <a:ext uri="{FF2B5EF4-FFF2-40B4-BE49-F238E27FC236}">
                <a16:creationId xmlns:a16="http://schemas.microsoft.com/office/drawing/2014/main" id="{E6EDEA46-58F5-9C1C-BBAF-CA4F4C32F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6" y="3641646"/>
            <a:ext cx="953580" cy="95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62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BCD989-BC55-6D93-0BB7-5F7975BBEEC9}"/>
              </a:ext>
            </a:extLst>
          </p:cNvPr>
          <p:cNvSpPr/>
          <p:nvPr/>
        </p:nvSpPr>
        <p:spPr>
          <a:xfrm rot="5400000">
            <a:off x="6280408" y="957452"/>
            <a:ext cx="507485" cy="113156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8BB2BC-031C-C95C-7BFF-6397EA73434D}"/>
              </a:ext>
            </a:extLst>
          </p:cNvPr>
          <p:cNvSpPr txBox="1"/>
          <p:nvPr/>
        </p:nvSpPr>
        <p:spPr>
          <a:xfrm>
            <a:off x="681087" y="667952"/>
            <a:ext cx="16840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1FC26-000C-4D5E-4191-264545B800A6}"/>
              </a:ext>
            </a:extLst>
          </p:cNvPr>
          <p:cNvSpPr txBox="1"/>
          <p:nvPr/>
        </p:nvSpPr>
        <p:spPr>
          <a:xfrm>
            <a:off x="633567" y="2413327"/>
            <a:ext cx="9424447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Linking </a:t>
            </a: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Climate Change </a:t>
            </a: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Impacts and Wastewater Treatment Strategies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Catalysis</a:t>
            </a: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Wastewater Treatment Processes and Innovations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Sustainable </a:t>
            </a: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Agricultural </a:t>
            </a: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Practices through Wastewater Treatment and Reuse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Adsorption</a:t>
            </a: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Mechanisms and Adsorptive Materials in Wastewater Management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Microbiology, Public Health</a:t>
            </a: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 Wastewater Management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n-US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Valorization of Sewage Sludge and Biosolids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Circular Approaches </a:t>
            </a:r>
            <a: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Wastewater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970B9C3-AE9F-02F9-3313-F6E48AFB8C9F}"/>
              </a:ext>
            </a:extLst>
          </p:cNvPr>
          <p:cNvSpPr/>
          <p:nvPr/>
        </p:nvSpPr>
        <p:spPr>
          <a:xfrm rot="5400000">
            <a:off x="7334143" y="2980848"/>
            <a:ext cx="6151444" cy="1095378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517322D-A0D5-1EC6-B1E9-82CD381BFA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0062128" y="668464"/>
            <a:ext cx="779326" cy="727912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8D55EE7-E11F-CFE1-EA03-5FA40AE08B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0032307" y="1432667"/>
            <a:ext cx="779326" cy="727912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A438083A-7917-3E47-E5A8-755F806EE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9990748" y="5673051"/>
            <a:ext cx="779326" cy="727912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6545DDE5-003A-5592-5211-1525462D23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0007303" y="2234076"/>
            <a:ext cx="779326" cy="727912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B51C549F-F658-086D-FCBA-7FD217DE29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0016938" y="2945179"/>
            <a:ext cx="779326" cy="727912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B60ED208-73DF-AED2-06BC-6888492582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0000380" y="3594879"/>
            <a:ext cx="779326" cy="727912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CA9BC803-3711-30BE-C161-1E11C36F9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9983822" y="4301374"/>
            <a:ext cx="779326" cy="727912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DD67B0AA-2D98-B0EB-AD85-58BD120DBB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0000380" y="4986017"/>
            <a:ext cx="779326" cy="727912"/>
          </a:xfrm>
          <a:prstGeom prst="rect">
            <a:avLst/>
          </a:prstGeom>
        </p:spPr>
      </p:pic>
      <p:pic>
        <p:nvPicPr>
          <p:cNvPr id="3078" name="Picture 6" descr="Choose topic - Free business and finance icons">
            <a:extLst>
              <a:ext uri="{FF2B5EF4-FFF2-40B4-BE49-F238E27FC236}">
                <a16:creationId xmlns:a16="http://schemas.microsoft.com/office/drawing/2014/main" id="{EF8AE7FE-2B95-2254-4EB4-1B1F46683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316" y="150828"/>
            <a:ext cx="2189457" cy="218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55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/>
          <p:cNvSpPr/>
          <p:nvPr/>
        </p:nvSpPr>
        <p:spPr>
          <a:xfrm rot="5400000">
            <a:off x="11072624" y="6083298"/>
            <a:ext cx="1200153" cy="349259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42" name="Rectangle 3"/>
          <p:cNvSpPr/>
          <p:nvPr/>
        </p:nvSpPr>
        <p:spPr>
          <a:xfrm rot="5400000">
            <a:off x="7045685" y="1166583"/>
            <a:ext cx="348997" cy="9620724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6" name="Rectangle 3"/>
          <p:cNvSpPr/>
          <p:nvPr/>
        </p:nvSpPr>
        <p:spPr>
          <a:xfrm rot="5400000">
            <a:off x="-2497206" y="3234589"/>
            <a:ext cx="6151444" cy="1095378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352" y="2767279"/>
            <a:ext cx="2724411" cy="3661151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763" y="3899318"/>
            <a:ext cx="2537504" cy="1903128"/>
          </a:xfrm>
          <a:prstGeom prst="rect">
            <a:avLst/>
          </a:prstGeom>
        </p:spPr>
      </p:pic>
      <p:pic>
        <p:nvPicPr>
          <p:cNvPr id="14342" name="Picture 6" descr="wastewater2019 – Άλλος ένας ιστότοπος WordPres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6519" y="1314277"/>
            <a:ext cx="2760850" cy="72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096416" y="2897577"/>
            <a:ext cx="5102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E-learning distance education</a:t>
            </a:r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Laboratory exercise</a:t>
            </a:r>
            <a:endParaRPr lang="el-GR" sz="16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  <a:p>
            <a:r>
              <a:rPr lang="en-US" sz="1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Technical e-Tour</a:t>
            </a:r>
          </a:p>
          <a:p>
            <a:endParaRPr lang="el-GR" sz="16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endParaRPr lang="el-GR" sz="1600" dirty="0">
              <a:latin typeface="Century Gothic" panose="020B0502020202020204" pitchFamily="34" charset="0"/>
            </a:endParaRPr>
          </a:p>
        </p:txBody>
      </p:sp>
      <p:sp>
        <p:nvSpPr>
          <p:cNvPr id="32" name="Rectangle 3"/>
          <p:cNvSpPr/>
          <p:nvPr/>
        </p:nvSpPr>
        <p:spPr>
          <a:xfrm rot="5400000">
            <a:off x="5404108" y="946410"/>
            <a:ext cx="507485" cy="113156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37" name="Εικόνα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4297" y="2977830"/>
            <a:ext cx="172528" cy="169700"/>
          </a:xfrm>
          <a:prstGeom prst="rect">
            <a:avLst/>
          </a:prstGeom>
        </p:spPr>
      </p:pic>
      <p:pic>
        <p:nvPicPr>
          <p:cNvPr id="38" name="Εικόνα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8398" y="3216537"/>
            <a:ext cx="172528" cy="169700"/>
          </a:xfrm>
          <a:prstGeom prst="rect">
            <a:avLst/>
          </a:prstGeom>
        </p:spPr>
      </p:pic>
      <p:pic>
        <p:nvPicPr>
          <p:cNvPr id="39" name="Εικόνα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8398" y="3479627"/>
            <a:ext cx="172528" cy="1697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7083" y="604988"/>
            <a:ext cx="3767687" cy="2116961"/>
          </a:xfrm>
          <a:prstGeom prst="rect">
            <a:avLst/>
          </a:prstGeom>
        </p:spPr>
      </p:pic>
      <p:pic>
        <p:nvPicPr>
          <p:cNvPr id="43" name="Εικόνα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67653" y="4382374"/>
            <a:ext cx="645850" cy="620467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220544" y="1516876"/>
            <a:ext cx="779326" cy="727912"/>
          </a:xfrm>
          <a:prstGeom prst="rect">
            <a:avLst/>
          </a:prstGeom>
        </p:spPr>
      </p:pic>
      <p:pic>
        <p:nvPicPr>
          <p:cNvPr id="47" name="Εικόνα 46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90723" y="2281079"/>
            <a:ext cx="779326" cy="727912"/>
          </a:xfrm>
          <a:prstGeom prst="rect">
            <a:avLst/>
          </a:prstGeom>
        </p:spPr>
      </p:pic>
      <p:pic>
        <p:nvPicPr>
          <p:cNvPr id="48" name="Εικόνα 47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220544" y="806184"/>
            <a:ext cx="779326" cy="727912"/>
          </a:xfrm>
          <a:prstGeom prst="rect">
            <a:avLst/>
          </a:prstGeom>
        </p:spPr>
      </p:pic>
      <p:pic>
        <p:nvPicPr>
          <p:cNvPr id="49" name="Εικόνα 48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3582649" y="5811327"/>
            <a:ext cx="327821" cy="306194"/>
          </a:xfrm>
          <a:prstGeom prst="rect">
            <a:avLst/>
          </a:prstGeom>
        </p:spPr>
      </p:pic>
      <p:pic>
        <p:nvPicPr>
          <p:cNvPr id="50" name="Εικόνα 49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4776823" y="5823848"/>
            <a:ext cx="327821" cy="306194"/>
          </a:xfrm>
          <a:prstGeom prst="rect">
            <a:avLst/>
          </a:prstGeom>
        </p:spPr>
      </p:pic>
      <p:pic>
        <p:nvPicPr>
          <p:cNvPr id="51" name="Εικόνα 50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5852039" y="5814011"/>
            <a:ext cx="327821" cy="306194"/>
          </a:xfrm>
          <a:prstGeom prst="rect">
            <a:avLst/>
          </a:prstGeom>
        </p:spPr>
      </p:pic>
      <p:pic>
        <p:nvPicPr>
          <p:cNvPr id="52" name="Εικόνα 51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7040386" y="5811327"/>
            <a:ext cx="327821" cy="306194"/>
          </a:xfrm>
          <a:prstGeom prst="rect">
            <a:avLst/>
          </a:prstGeom>
        </p:spPr>
      </p:pic>
      <p:pic>
        <p:nvPicPr>
          <p:cNvPr id="53" name="Εικόνα 52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8519863" y="5809146"/>
            <a:ext cx="327821" cy="306194"/>
          </a:xfrm>
          <a:prstGeom prst="rect">
            <a:avLst/>
          </a:prstGeom>
        </p:spPr>
      </p:pic>
      <p:pic>
        <p:nvPicPr>
          <p:cNvPr id="54" name="Εικόνα 53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4999790">
            <a:off x="11527993" y="6455917"/>
            <a:ext cx="327821" cy="30619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4943D42-0F9E-AB12-637D-BBCE96DBBD1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65719" y="3082488"/>
            <a:ext cx="779326" cy="72791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A8946384-589D-3742-D982-F5755D7D294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75354" y="3793591"/>
            <a:ext cx="779326" cy="72791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35E59A1-748D-F434-DB68-1E9834A9AE3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58796" y="4443291"/>
            <a:ext cx="779326" cy="72791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6C837F5-9C41-DC0B-192A-63CD3009B9E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42238" y="5149786"/>
            <a:ext cx="779326" cy="727912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6CED3C3A-740B-9CD7-7E34-C4726078C32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 rot="5400000">
            <a:off x="158796" y="5834429"/>
            <a:ext cx="779326" cy="7279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AAD0511-924A-3C64-9B30-60E7DDBB1EED}"/>
              </a:ext>
            </a:extLst>
          </p:cNvPr>
          <p:cNvSpPr txBox="1"/>
          <p:nvPr/>
        </p:nvSpPr>
        <p:spPr>
          <a:xfrm>
            <a:off x="6476289" y="173852"/>
            <a:ext cx="56690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Hands-on Wastewater Analysis: Laboratory and Video Exercises</a:t>
            </a:r>
            <a:endParaRPr lang="el-G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Θέση εικόνας 7">
            <a:extLst>
              <a:ext uri="{FF2B5EF4-FFF2-40B4-BE49-F238E27FC236}">
                <a16:creationId xmlns:a16="http://schemas.microsoft.com/office/drawing/2014/main" id="{B96A8F42-9FED-4D9F-11F2-165A53FF054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0" b="17420"/>
          <a:stretch>
            <a:fillRect/>
          </a:stretch>
        </p:blipFill>
        <p:spPr>
          <a:xfrm>
            <a:off x="6660473" y="4072194"/>
            <a:ext cx="2457305" cy="2062696"/>
          </a:xfrm>
          <a:custGeom>
            <a:avLst/>
            <a:gdLst>
              <a:gd name="connsiteX0" fmla="*/ 0 w 2729552"/>
              <a:gd name="connsiteY0" fmla="*/ 0 h 2371299"/>
              <a:gd name="connsiteX1" fmla="*/ 2729552 w 2729552"/>
              <a:gd name="connsiteY1" fmla="*/ 0 h 2371299"/>
              <a:gd name="connsiteX2" fmla="*/ 2729552 w 2729552"/>
              <a:gd name="connsiteY2" fmla="*/ 2371299 h 2371299"/>
              <a:gd name="connsiteX3" fmla="*/ 0 w 2729552"/>
              <a:gd name="connsiteY3" fmla="*/ 2371299 h 2371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2" h="2371299">
                <a:moveTo>
                  <a:pt x="0" y="0"/>
                </a:moveTo>
                <a:lnTo>
                  <a:pt x="2729552" y="0"/>
                </a:lnTo>
                <a:lnTo>
                  <a:pt x="2729552" y="2371299"/>
                </a:lnTo>
                <a:lnTo>
                  <a:pt x="0" y="2371299"/>
                </a:lnTo>
                <a:close/>
              </a:path>
            </a:pathLst>
          </a:custGeom>
        </p:spPr>
      </p:pic>
      <p:sp>
        <p:nvSpPr>
          <p:cNvPr id="23" name="Rectangle 20"/>
          <p:cNvSpPr/>
          <p:nvPr/>
        </p:nvSpPr>
        <p:spPr>
          <a:xfrm>
            <a:off x="9310807" y="4989470"/>
            <a:ext cx="2729552" cy="12034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D73C7B-CF8C-47C6-B738-E102BFFF86C6}"/>
              </a:ext>
            </a:extLst>
          </p:cNvPr>
          <p:cNvSpPr txBox="1"/>
          <p:nvPr/>
        </p:nvSpPr>
        <p:spPr>
          <a:xfrm>
            <a:off x="9236014" y="5213925"/>
            <a:ext cx="272871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International Summer School</a:t>
            </a:r>
          </a:p>
        </p:txBody>
      </p:sp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B0015911-210A-C877-3598-A0DDEFB105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68207" y="1955663"/>
            <a:ext cx="4459217" cy="211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4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">
            <a:extLst>
              <a:ext uri="{FF2B5EF4-FFF2-40B4-BE49-F238E27FC236}">
                <a16:creationId xmlns:a16="http://schemas.microsoft.com/office/drawing/2014/main" id="{DDCD750C-292A-6AEF-5A5F-17B3E1E88BD4}"/>
              </a:ext>
            </a:extLst>
          </p:cNvPr>
          <p:cNvSpPr/>
          <p:nvPr/>
        </p:nvSpPr>
        <p:spPr>
          <a:xfrm rot="10800000">
            <a:off x="2637" y="-1733"/>
            <a:ext cx="5519780" cy="400937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308F7753-AD36-D28F-C615-CF878C11CEE8}"/>
              </a:ext>
            </a:extLst>
          </p:cNvPr>
          <p:cNvSpPr/>
          <p:nvPr/>
        </p:nvSpPr>
        <p:spPr>
          <a:xfrm rot="10800000">
            <a:off x="6043869" y="6469999"/>
            <a:ext cx="6151444" cy="400937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0911C67-8121-D87D-6066-22BCED1EA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417" y="198736"/>
            <a:ext cx="6426922" cy="1370163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6E3538D-EF48-DC17-B9B7-14510D7DA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26" y="3501453"/>
            <a:ext cx="1096171" cy="131072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592D2C0-1960-C3C0-29A8-378D31DDC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063" y="1899277"/>
            <a:ext cx="2420127" cy="1515764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0397AA07-90E0-A6FE-6F93-382ADDCA37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930" y="1977711"/>
            <a:ext cx="2458090" cy="1444445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6C2AFFAD-BC0C-AB86-179E-5485224C3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4219" y="417688"/>
            <a:ext cx="2412627" cy="1531893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7A3CB2D8-822C-DA1D-E88B-9233DB9710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6886" y="3446592"/>
            <a:ext cx="3990347" cy="1558872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57F08C37-A911-74BC-A5BF-D506A4AA83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42694" y="1767566"/>
            <a:ext cx="1025347" cy="1473200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96E3109A-E1A4-B5F8-51A4-6C62535007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5839" y="1967377"/>
            <a:ext cx="2577024" cy="1382488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1E3EFBA-BA73-8585-FD9C-C204A4F2B7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11190" y="3518138"/>
            <a:ext cx="1095855" cy="1410107"/>
          </a:xfrm>
          <a:prstGeom prst="rect">
            <a:avLst/>
          </a:prstGeom>
        </p:spPr>
      </p:pic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6A821003-3576-7DCA-8F32-8CBA83F283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4692" y="5079978"/>
            <a:ext cx="1005503" cy="1235225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F6CCB9F3-75CD-2CCE-8695-95AEAFD57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1609" y="3379230"/>
            <a:ext cx="3735442" cy="1408869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8D0BF66A-A9A3-4C34-CB63-FA34B2549F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35155" y="1919633"/>
            <a:ext cx="1180716" cy="1588758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37B6AD64-BB6E-903B-358B-CA4565522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8194" y="3465383"/>
            <a:ext cx="1025347" cy="1236561"/>
          </a:xfrm>
          <a:prstGeom prst="rect">
            <a:avLst/>
          </a:prstGeom>
        </p:spPr>
      </p:pic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2C86D633-35F9-399B-F864-505F2245EFF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9075" y="4823691"/>
            <a:ext cx="4090023" cy="159861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B0307C1-D2BB-E24C-6389-9A48B6F4009E}"/>
              </a:ext>
            </a:extLst>
          </p:cNvPr>
          <p:cNvSpPr txBox="1"/>
          <p:nvPr/>
        </p:nvSpPr>
        <p:spPr>
          <a:xfrm>
            <a:off x="247014" y="520952"/>
            <a:ext cx="24449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KEYNOTE </a:t>
            </a:r>
          </a:p>
          <a:p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SPEAKERS</a:t>
            </a:r>
            <a:endParaRPr lang="el-GR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Ορθογώνιο: Στρογγύλεμα γωνιών 36">
            <a:extLst>
              <a:ext uri="{FF2B5EF4-FFF2-40B4-BE49-F238E27FC236}">
                <a16:creationId xmlns:a16="http://schemas.microsoft.com/office/drawing/2014/main" id="{03BD6BA9-CDA1-C48F-BD48-5C08A00EB03F}"/>
              </a:ext>
            </a:extLst>
          </p:cNvPr>
          <p:cNvSpPr/>
          <p:nvPr/>
        </p:nvSpPr>
        <p:spPr>
          <a:xfrm>
            <a:off x="39282" y="253779"/>
            <a:ext cx="2658386" cy="1531894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2" name="Εικόνα 41">
            <a:extLst>
              <a:ext uri="{FF2B5EF4-FFF2-40B4-BE49-F238E27FC236}">
                <a16:creationId xmlns:a16="http://schemas.microsoft.com/office/drawing/2014/main" id="{FCDA8EB9-5173-F917-BF9A-27A9206C6F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78357" y="5037015"/>
            <a:ext cx="5701180" cy="1308846"/>
          </a:xfrm>
          <a:prstGeom prst="rect">
            <a:avLst/>
          </a:prstGeom>
        </p:spPr>
      </p:pic>
      <p:pic>
        <p:nvPicPr>
          <p:cNvPr id="43" name="Εικόνα 42">
            <a:extLst>
              <a:ext uri="{FF2B5EF4-FFF2-40B4-BE49-F238E27FC236}">
                <a16:creationId xmlns:a16="http://schemas.microsoft.com/office/drawing/2014/main" id="{45AF7314-9687-B801-6379-C8F11CC1A92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6256831" y="6498292"/>
            <a:ext cx="327821" cy="306194"/>
          </a:xfrm>
          <a:prstGeom prst="rect">
            <a:avLst/>
          </a:prstGeom>
        </p:spPr>
      </p:pic>
      <p:pic>
        <p:nvPicPr>
          <p:cNvPr id="44" name="Εικόνα 43">
            <a:extLst>
              <a:ext uri="{FF2B5EF4-FFF2-40B4-BE49-F238E27FC236}">
                <a16:creationId xmlns:a16="http://schemas.microsoft.com/office/drawing/2014/main" id="{4B4995A0-FDC2-8891-6E57-717D5E26EE8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6698773" y="6496375"/>
            <a:ext cx="327821" cy="306194"/>
          </a:xfrm>
          <a:prstGeom prst="rect">
            <a:avLst/>
          </a:prstGeom>
        </p:spPr>
      </p:pic>
      <p:pic>
        <p:nvPicPr>
          <p:cNvPr id="45" name="Εικόνα 44">
            <a:extLst>
              <a:ext uri="{FF2B5EF4-FFF2-40B4-BE49-F238E27FC236}">
                <a16:creationId xmlns:a16="http://schemas.microsoft.com/office/drawing/2014/main" id="{C713E740-5FEF-FB5F-7B9C-00F77CD59D0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7128148" y="6496375"/>
            <a:ext cx="327821" cy="306194"/>
          </a:xfrm>
          <a:prstGeom prst="rect">
            <a:avLst/>
          </a:prstGeom>
        </p:spPr>
      </p:pic>
      <p:pic>
        <p:nvPicPr>
          <p:cNvPr id="46" name="Εικόνα 45">
            <a:extLst>
              <a:ext uri="{FF2B5EF4-FFF2-40B4-BE49-F238E27FC236}">
                <a16:creationId xmlns:a16="http://schemas.microsoft.com/office/drawing/2014/main" id="{1E796572-FBBE-007B-CA87-97D153B6F37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7999465" y="6501425"/>
            <a:ext cx="327821" cy="306194"/>
          </a:xfrm>
          <a:prstGeom prst="rect">
            <a:avLst/>
          </a:prstGeom>
        </p:spPr>
      </p:pic>
      <p:pic>
        <p:nvPicPr>
          <p:cNvPr id="47" name="Εικόνα 46">
            <a:extLst>
              <a:ext uri="{FF2B5EF4-FFF2-40B4-BE49-F238E27FC236}">
                <a16:creationId xmlns:a16="http://schemas.microsoft.com/office/drawing/2014/main" id="{DB15F97C-58AA-72FD-6466-DABCBB28783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75000"/>
          </a:blip>
          <a:srcRect l="42209" t="37949" r="41047" b="39060"/>
          <a:stretch/>
        </p:blipFill>
        <p:spPr>
          <a:xfrm>
            <a:off x="7557523" y="6514435"/>
            <a:ext cx="327821" cy="306194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094B548-70F1-C586-A05B-85C8B302D3BA}"/>
              </a:ext>
            </a:extLst>
          </p:cNvPr>
          <p:cNvSpPr txBox="1"/>
          <p:nvPr/>
        </p:nvSpPr>
        <p:spPr>
          <a:xfrm>
            <a:off x="8327286" y="6461016"/>
            <a:ext cx="37754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Professors and experts from all over the world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0456" y="1938727"/>
            <a:ext cx="1156406" cy="152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96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2994C-7AAC-A531-5FA7-200AE3BB022F}"/>
              </a:ext>
            </a:extLst>
          </p:cNvPr>
          <p:cNvSpPr txBox="1"/>
          <p:nvPr/>
        </p:nvSpPr>
        <p:spPr>
          <a:xfrm>
            <a:off x="586818" y="971478"/>
            <a:ext cx="4720472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Summer School invites participants to present their work through a combined </a:t>
            </a:r>
            <a:r>
              <a:rPr lang="en-US" b="1" i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Poster &amp; Pitch </a:t>
            </a:r>
            <a:r>
              <a:rPr lang="en-US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format, aiming to highlight key research outcomes while fostering concise and effective scientific communication.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9506B80-D877-9471-C6A7-2954E3272E67}"/>
              </a:ext>
            </a:extLst>
          </p:cNvPr>
          <p:cNvSpPr/>
          <p:nvPr/>
        </p:nvSpPr>
        <p:spPr>
          <a:xfrm rot="5400000">
            <a:off x="5224269" y="-5224268"/>
            <a:ext cx="867161" cy="113156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A262CB-2853-D3DC-F318-B16C9E0B251B}"/>
              </a:ext>
            </a:extLst>
          </p:cNvPr>
          <p:cNvSpPr txBox="1"/>
          <p:nvPr/>
        </p:nvSpPr>
        <p:spPr>
          <a:xfrm>
            <a:off x="219174" y="202748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e-Poster and Pitch Session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9C728C1-F2CE-E037-13DA-ADB177E3B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252" y="590417"/>
            <a:ext cx="4543720" cy="303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74D9158-3079-B718-2569-AB65D735F534}"/>
              </a:ext>
            </a:extLst>
          </p:cNvPr>
          <p:cNvSpPr txBox="1"/>
          <p:nvPr/>
        </p:nvSpPr>
        <p:spPr>
          <a:xfrm>
            <a:off x="1664420" y="4220766"/>
            <a:ext cx="9298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The </a:t>
            </a: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e-poster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will receive a monetary prize of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CHF, sponsored by the journal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Environments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(MDPI). 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Participants will have the opportunity to submit their research work for publication in the </a:t>
            </a: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Issue of the Summer School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the journal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Environments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environments-logo">
            <a:extLst>
              <a:ext uri="{FF2B5EF4-FFF2-40B4-BE49-F238E27FC236}">
                <a16:creationId xmlns:a16="http://schemas.microsoft.com/office/drawing/2014/main" id="{1557481A-D132-63E4-5D7B-62E5D834A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48" y="3621043"/>
            <a:ext cx="4088049" cy="86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4A7D0F9D-AFA7-198F-C957-8A18FEF4D4DA}"/>
              </a:ext>
            </a:extLst>
          </p:cNvPr>
          <p:cNvSpPr/>
          <p:nvPr/>
        </p:nvSpPr>
        <p:spPr>
          <a:xfrm rot="5400000">
            <a:off x="5404108" y="946410"/>
            <a:ext cx="507485" cy="113156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C88C0052-0BC6-BFEE-7079-FE4C89828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623" y="5093687"/>
            <a:ext cx="431277" cy="431277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3B782A44-B7F6-CEE0-796C-5665814F6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623" y="4286706"/>
            <a:ext cx="431277" cy="43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6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7E11A720-FB78-C607-692F-3305410ED6AE}"/>
              </a:ext>
            </a:extLst>
          </p:cNvPr>
          <p:cNvSpPr/>
          <p:nvPr/>
        </p:nvSpPr>
        <p:spPr>
          <a:xfrm rot="5400000">
            <a:off x="5224269" y="-5224268"/>
            <a:ext cx="867161" cy="113156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D8F4-A93A-759D-DF75-27C541914C17}"/>
              </a:ext>
            </a:extLst>
          </p:cNvPr>
          <p:cNvSpPr txBox="1"/>
          <p:nvPr/>
        </p:nvSpPr>
        <p:spPr>
          <a:xfrm>
            <a:off x="219174" y="202748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800" b="1" dirty="0">
                <a:solidFill>
                  <a:schemeClr val="bg1"/>
                </a:solidFill>
                <a:latin typeface="Poppins" panose="00000500000000000000" pitchFamily="2" charset="0"/>
              </a:rPr>
              <a:t>e-Proceedings</a:t>
            </a:r>
            <a:endParaRPr lang="en-US" sz="2800" b="1" i="0" dirty="0">
              <a:solidFill>
                <a:schemeClr val="bg1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5011A-2439-67B0-0F75-F903944F4C12}"/>
              </a:ext>
            </a:extLst>
          </p:cNvPr>
          <p:cNvSpPr txBox="1"/>
          <p:nvPr/>
        </p:nvSpPr>
        <p:spPr>
          <a:xfrm>
            <a:off x="0" y="2351954"/>
            <a:ext cx="43245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Accepted extended abstracts of the e-posters will be published in the official </a:t>
            </a:r>
            <a:r>
              <a:rPr 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e-proceedings of WWSS26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3B85A541-0F03-EDD6-03C8-15720F595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819" y="1917054"/>
            <a:ext cx="3722631" cy="4940946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FB33B305-C964-1A31-85B7-E51CFFA78BDB}"/>
              </a:ext>
            </a:extLst>
          </p:cNvPr>
          <p:cNvSpPr/>
          <p:nvPr/>
        </p:nvSpPr>
        <p:spPr>
          <a:xfrm rot="5400000">
            <a:off x="2856372" y="3082441"/>
            <a:ext cx="867161" cy="65799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8E1F0CB-8385-FD05-6FC4-F06C86786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948" y="867161"/>
            <a:ext cx="3400055" cy="491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6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6C47D897-98DF-923E-378B-41B32F35FF3C}"/>
              </a:ext>
            </a:extLst>
          </p:cNvPr>
          <p:cNvSpPr/>
          <p:nvPr/>
        </p:nvSpPr>
        <p:spPr>
          <a:xfrm rot="10800000">
            <a:off x="2158738" y="3717"/>
            <a:ext cx="10033262" cy="985713"/>
          </a:xfrm>
          <a:prstGeom prst="rect">
            <a:avLst/>
          </a:prstGeom>
          <a:solidFill>
            <a:srgbClr val="E89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DA16AFC-AA3A-F818-1A98-941071AAB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044"/>
            <a:ext cx="3893270" cy="25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C1ECB2-122C-1603-C67B-9B904A904C11}"/>
              </a:ext>
            </a:extLst>
          </p:cNvPr>
          <p:cNvSpPr txBox="1"/>
          <p:nvPr/>
        </p:nvSpPr>
        <p:spPr>
          <a:xfrm>
            <a:off x="5330467" y="1263022"/>
            <a:ext cx="5936530" cy="3913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000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Join WWSS26:</a:t>
            </a:r>
          </a:p>
          <a:p>
            <a:pPr marL="342900" indent="-342900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000" b="1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150 € for Students</a:t>
            </a:r>
            <a:endParaRPr lang="en-US" sz="2000" dirty="0">
              <a:solidFill>
                <a:srgbClr val="1118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000" b="1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200 € for Professionals &amp; All Other Categories</a:t>
            </a:r>
          </a:p>
          <a:p>
            <a:pPr>
              <a:lnSpc>
                <a:spcPct val="150000"/>
              </a:lnSpc>
              <a:buNone/>
            </a:pPr>
            <a:r>
              <a:rPr lang="en-US" sz="2000" b="0" i="1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Registration and fee payment will be completed exclusively through the</a:t>
            </a:r>
            <a:r>
              <a:rPr lang="en-US" sz="2000" b="0" i="0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Centre for Continuing Education and Lifelong Learning (CCE/KEDIVIM)</a:t>
            </a:r>
            <a:r>
              <a:rPr lang="en-US" sz="2000" b="0" i="1" dirty="0">
                <a:solidFill>
                  <a:srgbClr val="11182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online platform.</a:t>
            </a:r>
            <a:endParaRPr lang="en-US" sz="2000" b="0" i="0" dirty="0">
              <a:solidFill>
                <a:srgbClr val="11182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4E08E9-17C8-EC9F-9612-B1C4EC3564C1}"/>
              </a:ext>
            </a:extLst>
          </p:cNvPr>
          <p:cNvSpPr txBox="1"/>
          <p:nvPr/>
        </p:nvSpPr>
        <p:spPr>
          <a:xfrm>
            <a:off x="8264178" y="249064"/>
            <a:ext cx="33944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Register Now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1C3AD4-0695-369C-24D3-B4D28FEFD5EB}"/>
              </a:ext>
            </a:extLst>
          </p:cNvPr>
          <p:cNvSpPr txBox="1"/>
          <p:nvPr/>
        </p:nvSpPr>
        <p:spPr>
          <a:xfrm rot="19827696">
            <a:off x="286890" y="3756177"/>
            <a:ext cx="4550733" cy="9541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Certificate of Attendance:</a:t>
            </a:r>
          </a:p>
          <a:p>
            <a:pPr algn="ctr"/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 ECTS credits</a:t>
            </a:r>
            <a:endParaRPr lang="el-GR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84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246E6A55-290F-B75F-F995-77E3BC153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5EF85DA3-060C-8CBA-08AF-C14E54B5D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718" y="2579597"/>
            <a:ext cx="3494989" cy="34949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02764F-CBFA-02C5-583A-616C1B34AF5B}"/>
              </a:ext>
            </a:extLst>
          </p:cNvPr>
          <p:cNvSpPr txBox="1"/>
          <p:nvPr/>
        </p:nvSpPr>
        <p:spPr>
          <a:xfrm>
            <a:off x="7394935" y="923826"/>
            <a:ext cx="4440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Scan for more details about WWSS26</a:t>
            </a: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Βέλος: Κάτω 8">
            <a:extLst>
              <a:ext uri="{FF2B5EF4-FFF2-40B4-BE49-F238E27FC236}">
                <a16:creationId xmlns:a16="http://schemas.microsoft.com/office/drawing/2014/main" id="{BA876485-087F-AC1F-045F-3390BC3D3015}"/>
              </a:ext>
            </a:extLst>
          </p:cNvPr>
          <p:cNvSpPr/>
          <p:nvPr/>
        </p:nvSpPr>
        <p:spPr>
          <a:xfrm>
            <a:off x="9373024" y="1706136"/>
            <a:ext cx="484632" cy="799037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77685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226</Words>
  <Application>Microsoft Office PowerPoint</Application>
  <PresentationFormat>Ευρεία οθόνη</PresentationFormat>
  <Paragraphs>47</Paragraphs>
  <Slides>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Courier New</vt:lpstr>
      <vt:lpstr>Poppins</vt:lpstr>
      <vt:lpstr>Roboto</vt:lpstr>
      <vt:lpstr>Times Sans Serif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Εκάβη Ίσαρη</dc:creator>
  <cp:lastModifiedBy>User</cp:lastModifiedBy>
  <cp:revision>5</cp:revision>
  <dcterms:created xsi:type="dcterms:W3CDTF">2026-03-17T17:45:28Z</dcterms:created>
  <dcterms:modified xsi:type="dcterms:W3CDTF">2026-03-18T09:04:08Z</dcterms:modified>
</cp:coreProperties>
</file>